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334"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61"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334"/>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7977" autoAdjust="0"/>
  </p:normalViewPr>
  <p:slideViewPr>
    <p:cSldViewPr snapToGrid="0">
      <p:cViewPr varScale="1">
        <p:scale>
          <a:sx n="78" d="100"/>
          <a:sy n="78" d="100"/>
        </p:scale>
        <p:origin x="3426" y="78"/>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5/11/2020 10:37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5/11/2020 10:37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xmlns=""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xmlns=""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xmlns=""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xmlns=""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xmlns=""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75</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1688</TotalTime>
  <Words>9042</Words>
  <Application>Microsoft Office PowerPoint</Application>
  <PresentationFormat>Widescreen</PresentationFormat>
  <Paragraphs>1662</Paragraphs>
  <Slides>76</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76</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52</cp:revision>
  <dcterms:created xsi:type="dcterms:W3CDTF">2020-05-01T23:34:12Z</dcterms:created>
  <dcterms:modified xsi:type="dcterms:W3CDTF">2020-05-12T09:18:17Z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